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FD46B-2B35-4876-AFAD-D2556B7DA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125" y="2572936"/>
            <a:ext cx="9977277" cy="10977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Robotic toolbox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A4D89C-5D3A-4DFA-AA6B-B237596DD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3676" y="4721292"/>
            <a:ext cx="7197726" cy="140546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5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88A64-9751-49A2-ADB2-1331311E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Four-wheel steering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77A1DA6-5E49-43F0-9FCF-4F845C576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9155" y="2208650"/>
            <a:ext cx="5117221" cy="453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1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2CD5-4288-47F7-95D2-EC7E822F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584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Using </a:t>
            </a:r>
            <a:r>
              <a:rPr lang="en-US" dirty="0" err="1">
                <a:solidFill>
                  <a:srgbClr val="FFFF00"/>
                </a:solidFill>
              </a:rPr>
              <a:t>matlab</a:t>
            </a:r>
            <a:r>
              <a:rPr lang="en-US" dirty="0">
                <a:solidFill>
                  <a:srgbClr val="FFFF00"/>
                </a:solidFill>
              </a:rPr>
              <a:t> and Simulink for building robots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7DBC4A2-02CA-4976-A7AD-788DC8E16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514" y="1973757"/>
            <a:ext cx="9671261" cy="45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030AC-A9D5-407D-97C0-96D536DF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67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ROS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714F20B-86F9-4A75-82A2-24E15B9F8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259" y="2233816"/>
            <a:ext cx="7494785" cy="440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4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B666A-1D41-4F1E-AB16-93C0F7EE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7658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Developing robotic applications with </a:t>
            </a:r>
            <a:r>
              <a:rPr lang="en-US" dirty="0" err="1">
                <a:solidFill>
                  <a:srgbClr val="FFFF00"/>
                </a:solidFill>
              </a:rPr>
              <a:t>ros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9E67C5-8B78-4E3A-88DA-2DF5EDEEF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920" y="1725336"/>
            <a:ext cx="7699185" cy="50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2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1B78C-5E56-4570-9460-074670BE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3397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Mobile robotic simulation toolbox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696B6EF-FEEF-4BE0-8D10-F9F56B3C5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707" y="1771023"/>
            <a:ext cx="8089377" cy="44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7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2FD05-4CA9-40E0-8749-FC65D469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Mobile robotic simulation toolbox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BC94B60-391F-42C4-88F8-41ED304B2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682" y="2250595"/>
            <a:ext cx="7998839" cy="42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8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99A55-BA19-407E-9825-439AAEC7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67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Kinematic models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52ED872-F64E-4F07-B5AA-9EE70EF8E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155" y="1713626"/>
            <a:ext cx="7567083" cy="46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4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671A8-BEDF-4360-998F-BA0F72EB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Kinematic models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6A28FBB-1465-422A-94BB-919BFC868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099" y="2065867"/>
            <a:ext cx="4826669" cy="44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5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948B1-EB13-4A4C-8DA7-DBB95E08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094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Four-wheel steering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3BD451-954F-4CB4-BA02-DAEE5D672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7197" y="2065867"/>
            <a:ext cx="6896861" cy="46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02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245</TotalTime>
  <Words>31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Небесная</vt:lpstr>
      <vt:lpstr>Robotic toolbox</vt:lpstr>
      <vt:lpstr>Using matlab and Simulink for building robots</vt:lpstr>
      <vt:lpstr>ROS</vt:lpstr>
      <vt:lpstr>Developing robotic applications with ros</vt:lpstr>
      <vt:lpstr>Mobile robotic simulation toolbox</vt:lpstr>
      <vt:lpstr>Mobile robotic simulation toolbox</vt:lpstr>
      <vt:lpstr>Kinematic models</vt:lpstr>
      <vt:lpstr>Kinematic models</vt:lpstr>
      <vt:lpstr>Four-wheel steering</vt:lpstr>
      <vt:lpstr>Four-wheel steering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 toolbox</dc:title>
  <dc:creator>Владислав Карюкин</dc:creator>
  <cp:lastModifiedBy>Владислав Карюкин</cp:lastModifiedBy>
  <cp:revision>14</cp:revision>
  <dcterms:created xsi:type="dcterms:W3CDTF">2019-10-30T18:03:04Z</dcterms:created>
  <dcterms:modified xsi:type="dcterms:W3CDTF">2019-10-30T22:08:44Z</dcterms:modified>
</cp:coreProperties>
</file>